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
  </p:notesMasterIdLst>
  <p:sldIdLst>
    <p:sldId id="2561" r:id="rId2"/>
    <p:sldId id="2567" r:id="rId3"/>
    <p:sldId id="2568" r:id="rId4"/>
    <p:sldId id="2569" r:id="rId5"/>
    <p:sldId id="2570" r:id="rId6"/>
    <p:sldId id="257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ransforming Project Reporting with PM Ops Copilot Agent" id="{6D3DDD2A-D615-4B97-869E-1C73D44ECD44}">
          <p14:sldIdLst>
            <p14:sldId id="2561"/>
            <p14:sldId id="2567"/>
            <p14:sldId id="2568"/>
            <p14:sldId id="2569"/>
            <p14:sldId id="2570"/>
            <p14:sldId id="2571"/>
          </p14:sldIdLst>
        </p14:section>
        <p14:section name="Conclusion" id="{FF3E4EC5-68C3-4A25-99E3-848A61E4073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8A38B8-D1C3-43F1-9B90-AC0121A7FD26}" v="23" dt="2025-09-16T09:38:36.749"/>
    <p1510:client id="{86FB4770-7E4A-47FB-B423-EA9D2429E9A0}" v="1" dt="2025-09-16T10:00:17.9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703" autoAdjust="0"/>
  </p:normalViewPr>
  <p:slideViewPr>
    <p:cSldViewPr snapToGrid="0">
      <p:cViewPr varScale="1">
        <p:scale>
          <a:sx n="96" d="100"/>
          <a:sy n="96" d="100"/>
        </p:scale>
        <p:origin x="1038" y="31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tin Jain (NJ)" userId="757d66de-9063-4daf-b9dd-9ac8e7d41580" providerId="ADAL" clId="{4E127CF0-4A26-48D0-90C7-587FFAE26C6A}"/>
    <pc:docChg chg="undo custSel addSld delSld modSld modMainMaster modSection">
      <pc:chgData name="Nitin Jain (NJ)" userId="757d66de-9063-4daf-b9dd-9ac8e7d41580" providerId="ADAL" clId="{4E127CF0-4A26-48D0-90C7-587FFAE26C6A}" dt="2025-09-16T10:00:41.073" v="172" actId="122"/>
      <pc:docMkLst>
        <pc:docMk/>
      </pc:docMkLst>
      <pc:sldChg chg="modSp">
        <pc:chgData name="Nitin Jain (NJ)" userId="757d66de-9063-4daf-b9dd-9ac8e7d41580" providerId="ADAL" clId="{4E127CF0-4A26-48D0-90C7-587FFAE26C6A}" dt="2025-09-16T09:27:16.014" v="86" actId="403"/>
        <pc:sldMkLst>
          <pc:docMk/>
          <pc:sldMk cId="395267531" sldId="2561"/>
        </pc:sldMkLst>
        <pc:spChg chg="mod">
          <ac:chgData name="Nitin Jain (NJ)" userId="757d66de-9063-4daf-b9dd-9ac8e7d41580" providerId="ADAL" clId="{4E127CF0-4A26-48D0-90C7-587FFAE26C6A}" dt="2025-09-16T09:27:16.014" v="86" actId="403"/>
          <ac:spMkLst>
            <pc:docMk/>
            <pc:sldMk cId="395267531" sldId="2561"/>
            <ac:spMk id="2" creationId="{FED77F3E-E48B-8578-3C4E-46678AC8BAF6}"/>
          </ac:spMkLst>
        </pc:spChg>
      </pc:sldChg>
      <pc:sldChg chg="del">
        <pc:chgData name="Nitin Jain (NJ)" userId="757d66de-9063-4daf-b9dd-9ac8e7d41580" providerId="ADAL" clId="{4E127CF0-4A26-48D0-90C7-587FFAE26C6A}" dt="2025-09-16T09:25:36.859" v="72" actId="2696"/>
        <pc:sldMkLst>
          <pc:docMk/>
          <pc:sldMk cId="3393571551" sldId="2563"/>
        </pc:sldMkLst>
      </pc:sldChg>
      <pc:sldChg chg="del">
        <pc:chgData name="Nitin Jain (NJ)" userId="757d66de-9063-4daf-b9dd-9ac8e7d41580" providerId="ADAL" clId="{4E127CF0-4A26-48D0-90C7-587FFAE26C6A}" dt="2025-09-16T09:25:56.267" v="73" actId="2696"/>
        <pc:sldMkLst>
          <pc:docMk/>
          <pc:sldMk cId="432088316" sldId="2564"/>
        </pc:sldMkLst>
      </pc:sldChg>
      <pc:sldChg chg="del">
        <pc:chgData name="Nitin Jain (NJ)" userId="757d66de-9063-4daf-b9dd-9ac8e7d41580" providerId="ADAL" clId="{4E127CF0-4A26-48D0-90C7-587FFAE26C6A}" dt="2025-09-16T09:19:38.792" v="0" actId="47"/>
        <pc:sldMkLst>
          <pc:docMk/>
          <pc:sldMk cId="913961311" sldId="2566"/>
        </pc:sldMkLst>
      </pc:sldChg>
      <pc:sldChg chg="delSp modSp mod">
        <pc:chgData name="Nitin Jain (NJ)" userId="757d66de-9063-4daf-b9dd-9ac8e7d41580" providerId="ADAL" clId="{4E127CF0-4A26-48D0-90C7-587FFAE26C6A}" dt="2025-09-16T09:41:25.254" v="150" actId="113"/>
        <pc:sldMkLst>
          <pc:docMk/>
          <pc:sldMk cId="1499102921" sldId="2567"/>
        </pc:sldMkLst>
        <pc:spChg chg="mod">
          <ac:chgData name="Nitin Jain (NJ)" userId="757d66de-9063-4daf-b9dd-9ac8e7d41580" providerId="ADAL" clId="{4E127CF0-4A26-48D0-90C7-587FFAE26C6A}" dt="2025-09-16T09:41:25.254" v="150" actId="113"/>
          <ac:spMkLst>
            <pc:docMk/>
            <pc:sldMk cId="1499102921" sldId="2567"/>
            <ac:spMk id="8" creationId="{55199765-33E2-7BA9-43BC-BEB6DB48D72F}"/>
          </ac:spMkLst>
        </pc:spChg>
        <pc:picChg chg="del">
          <ac:chgData name="Nitin Jain (NJ)" userId="757d66de-9063-4daf-b9dd-9ac8e7d41580" providerId="ADAL" clId="{4E127CF0-4A26-48D0-90C7-587FFAE26C6A}" dt="2025-09-16T09:26:34.205" v="75" actId="478"/>
          <ac:picMkLst>
            <pc:docMk/>
            <pc:sldMk cId="1499102921" sldId="2567"/>
            <ac:picMk id="3" creationId="{E0EAA40B-CF62-C109-2E55-F3067A9D02E9}"/>
          </ac:picMkLst>
        </pc:picChg>
        <pc:picChg chg="mod">
          <ac:chgData name="Nitin Jain (NJ)" userId="757d66de-9063-4daf-b9dd-9ac8e7d41580" providerId="ADAL" clId="{4E127CF0-4A26-48D0-90C7-587FFAE26C6A}" dt="2025-09-16T09:26:52.283" v="81" actId="1076"/>
          <ac:picMkLst>
            <pc:docMk/>
            <pc:sldMk cId="1499102921" sldId="2567"/>
            <ac:picMk id="4" creationId="{65A3D850-38D6-60FF-906A-1F3FE290CF09}"/>
          </ac:picMkLst>
        </pc:picChg>
      </pc:sldChg>
      <pc:sldChg chg="modSp mod">
        <pc:chgData name="Nitin Jain (NJ)" userId="757d66de-9063-4daf-b9dd-9ac8e7d41580" providerId="ADAL" clId="{4E127CF0-4A26-48D0-90C7-587FFAE26C6A}" dt="2025-09-16T09:41:37.328" v="151" actId="14100"/>
        <pc:sldMkLst>
          <pc:docMk/>
          <pc:sldMk cId="2930432564" sldId="2568"/>
        </pc:sldMkLst>
        <pc:spChg chg="mod">
          <ac:chgData name="Nitin Jain (NJ)" userId="757d66de-9063-4daf-b9dd-9ac8e7d41580" providerId="ADAL" clId="{4E127CF0-4A26-48D0-90C7-587FFAE26C6A}" dt="2025-09-16T09:40:48.143" v="145" actId="20577"/>
          <ac:spMkLst>
            <pc:docMk/>
            <pc:sldMk cId="2930432564" sldId="2568"/>
            <ac:spMk id="6" creationId="{254CD45B-44C7-A226-CBB6-21C95D3E6A33}"/>
          </ac:spMkLst>
        </pc:spChg>
        <pc:picChg chg="mod">
          <ac:chgData name="Nitin Jain (NJ)" userId="757d66de-9063-4daf-b9dd-9ac8e7d41580" providerId="ADAL" clId="{4E127CF0-4A26-48D0-90C7-587FFAE26C6A}" dt="2025-09-16T09:41:37.328" v="151" actId="14100"/>
          <ac:picMkLst>
            <pc:docMk/>
            <pc:sldMk cId="2930432564" sldId="2568"/>
            <ac:picMk id="7" creationId="{CD3F938A-545D-2F37-5ED0-8FF6677722F9}"/>
          </ac:picMkLst>
        </pc:picChg>
      </pc:sldChg>
      <pc:sldChg chg="addSp delSp modSp mod">
        <pc:chgData name="Nitin Jain (NJ)" userId="757d66de-9063-4daf-b9dd-9ac8e7d41580" providerId="ADAL" clId="{4E127CF0-4A26-48D0-90C7-587FFAE26C6A}" dt="2025-09-16T09:41:45.817" v="152" actId="14100"/>
        <pc:sldMkLst>
          <pc:docMk/>
          <pc:sldMk cId="1284103517" sldId="2569"/>
        </pc:sldMkLst>
        <pc:spChg chg="add del mod">
          <ac:chgData name="Nitin Jain (NJ)" userId="757d66de-9063-4daf-b9dd-9ac8e7d41580" providerId="ADAL" clId="{4E127CF0-4A26-48D0-90C7-587FFAE26C6A}" dt="2025-09-16T09:20:41.608" v="15" actId="478"/>
          <ac:spMkLst>
            <pc:docMk/>
            <pc:sldMk cId="1284103517" sldId="2569"/>
            <ac:spMk id="5" creationId="{33186BCC-4B7A-1F55-59A2-072384948BD2}"/>
          </ac:spMkLst>
        </pc:spChg>
        <pc:spChg chg="mod">
          <ac:chgData name="Nitin Jain (NJ)" userId="757d66de-9063-4daf-b9dd-9ac8e7d41580" providerId="ADAL" clId="{4E127CF0-4A26-48D0-90C7-587FFAE26C6A}" dt="2025-09-16T09:39:31.630" v="131" actId="403"/>
          <ac:spMkLst>
            <pc:docMk/>
            <pc:sldMk cId="1284103517" sldId="2569"/>
            <ac:spMk id="6" creationId="{CC4B16B8-6525-E79F-22E9-7FEFCD268127}"/>
          </ac:spMkLst>
        </pc:spChg>
        <pc:spChg chg="add del mod">
          <ac:chgData name="Nitin Jain (NJ)" userId="757d66de-9063-4daf-b9dd-9ac8e7d41580" providerId="ADAL" clId="{4E127CF0-4A26-48D0-90C7-587FFAE26C6A}" dt="2025-09-16T09:20:45.394" v="17"/>
          <ac:spMkLst>
            <pc:docMk/>
            <pc:sldMk cId="1284103517" sldId="2569"/>
            <ac:spMk id="9" creationId="{92780F52-1F98-7772-620D-832B585174D2}"/>
          </ac:spMkLst>
        </pc:spChg>
        <pc:spChg chg="add del mod">
          <ac:chgData name="Nitin Jain (NJ)" userId="757d66de-9063-4daf-b9dd-9ac8e7d41580" providerId="ADAL" clId="{4E127CF0-4A26-48D0-90C7-587FFAE26C6A}" dt="2025-09-16T09:22:10.492" v="28" actId="478"/>
          <ac:spMkLst>
            <pc:docMk/>
            <pc:sldMk cId="1284103517" sldId="2569"/>
            <ac:spMk id="12" creationId="{340B107F-176E-2841-F14B-34B0D055A672}"/>
          </ac:spMkLst>
        </pc:spChg>
        <pc:picChg chg="add del mod">
          <ac:chgData name="Nitin Jain (NJ)" userId="757d66de-9063-4daf-b9dd-9ac8e7d41580" providerId="ADAL" clId="{4E127CF0-4A26-48D0-90C7-587FFAE26C6A}" dt="2025-09-16T09:20:43.617" v="16" actId="478"/>
          <ac:picMkLst>
            <pc:docMk/>
            <pc:sldMk cId="1284103517" sldId="2569"/>
            <ac:picMk id="3" creationId="{DB0B564D-B0BC-EECB-91FA-D0B59722FCFC}"/>
          </ac:picMkLst>
        </pc:picChg>
        <pc:picChg chg="add del mod">
          <ac:chgData name="Nitin Jain (NJ)" userId="757d66de-9063-4daf-b9dd-9ac8e7d41580" providerId="ADAL" clId="{4E127CF0-4A26-48D0-90C7-587FFAE26C6A}" dt="2025-09-16T09:20:48.041" v="19" actId="478"/>
          <ac:picMkLst>
            <pc:docMk/>
            <pc:sldMk cId="1284103517" sldId="2569"/>
            <ac:picMk id="8" creationId="{C1979DC5-B7DE-879E-4EB1-9882CA7B6CAC}"/>
          </ac:picMkLst>
        </pc:picChg>
        <pc:picChg chg="add del mod">
          <ac:chgData name="Nitin Jain (NJ)" userId="757d66de-9063-4daf-b9dd-9ac8e7d41580" providerId="ADAL" clId="{4E127CF0-4A26-48D0-90C7-587FFAE26C6A}" dt="2025-09-16T09:21:57.574" v="23" actId="478"/>
          <ac:picMkLst>
            <pc:docMk/>
            <pc:sldMk cId="1284103517" sldId="2569"/>
            <ac:picMk id="10" creationId="{B8EAD3E8-0C1E-CAC2-8C78-78A45A72EA74}"/>
          </ac:picMkLst>
        </pc:picChg>
        <pc:picChg chg="mod">
          <ac:chgData name="Nitin Jain (NJ)" userId="757d66de-9063-4daf-b9dd-9ac8e7d41580" providerId="ADAL" clId="{4E127CF0-4A26-48D0-90C7-587FFAE26C6A}" dt="2025-09-16T09:41:45.817" v="152" actId="14100"/>
          <ac:picMkLst>
            <pc:docMk/>
            <pc:sldMk cId="1284103517" sldId="2569"/>
            <ac:picMk id="13" creationId="{83539424-E9B3-5CB0-5475-071C5563042E}"/>
          </ac:picMkLst>
        </pc:picChg>
      </pc:sldChg>
      <pc:sldChg chg="addSp delSp modSp mod">
        <pc:chgData name="Nitin Jain (NJ)" userId="757d66de-9063-4daf-b9dd-9ac8e7d41580" providerId="ADAL" clId="{4E127CF0-4A26-48D0-90C7-587FFAE26C6A}" dt="2025-09-16T09:41:52.065" v="153" actId="14100"/>
        <pc:sldMkLst>
          <pc:docMk/>
          <pc:sldMk cId="2553843459" sldId="2570"/>
        </pc:sldMkLst>
        <pc:spChg chg="mod">
          <ac:chgData name="Nitin Jain (NJ)" userId="757d66de-9063-4daf-b9dd-9ac8e7d41580" providerId="ADAL" clId="{4E127CF0-4A26-48D0-90C7-587FFAE26C6A}" dt="2025-09-16T09:40:18.963" v="137" actId="403"/>
          <ac:spMkLst>
            <pc:docMk/>
            <pc:sldMk cId="2553843459" sldId="2570"/>
            <ac:spMk id="7" creationId="{42A534A3-D1AF-1F5A-D9D5-45FD41825D08}"/>
          </ac:spMkLst>
        </pc:spChg>
        <pc:spChg chg="add del mod">
          <ac:chgData name="Nitin Jain (NJ)" userId="757d66de-9063-4daf-b9dd-9ac8e7d41580" providerId="ADAL" clId="{4E127CF0-4A26-48D0-90C7-587FFAE26C6A}" dt="2025-09-16T09:23:01.916" v="39" actId="478"/>
          <ac:spMkLst>
            <pc:docMk/>
            <pc:sldMk cId="2553843459" sldId="2570"/>
            <ac:spMk id="11" creationId="{34E3445D-451D-AD60-2580-308E0532DEC4}"/>
          </ac:spMkLst>
        </pc:spChg>
        <pc:picChg chg="add del mod">
          <ac:chgData name="Nitin Jain (NJ)" userId="757d66de-9063-4daf-b9dd-9ac8e7d41580" providerId="ADAL" clId="{4E127CF0-4A26-48D0-90C7-587FFAE26C6A}" dt="2025-09-16T09:20:28.753" v="10" actId="21"/>
          <ac:picMkLst>
            <pc:docMk/>
            <pc:sldMk cId="2553843459" sldId="2570"/>
            <ac:picMk id="8" creationId="{C1979DC5-B7DE-879E-4EB1-9882CA7B6CAC}"/>
          </ac:picMkLst>
        </pc:picChg>
        <pc:picChg chg="add mod">
          <ac:chgData name="Nitin Jain (NJ)" userId="757d66de-9063-4daf-b9dd-9ac8e7d41580" providerId="ADAL" clId="{4E127CF0-4A26-48D0-90C7-587FFAE26C6A}" dt="2025-09-16T09:41:52.065" v="153" actId="14100"/>
          <ac:picMkLst>
            <pc:docMk/>
            <pc:sldMk cId="2553843459" sldId="2570"/>
            <ac:picMk id="9" creationId="{1E3D0DE2-FD78-A398-71D8-5AEAD0AC99E7}"/>
          </ac:picMkLst>
        </pc:picChg>
      </pc:sldChg>
      <pc:sldChg chg="addSp delSp modSp add mod">
        <pc:chgData name="Nitin Jain (NJ)" userId="757d66de-9063-4daf-b9dd-9ac8e7d41580" providerId="ADAL" clId="{4E127CF0-4A26-48D0-90C7-587FFAE26C6A}" dt="2025-09-16T10:00:41.073" v="172" actId="122"/>
        <pc:sldMkLst>
          <pc:docMk/>
          <pc:sldMk cId="1427366208" sldId="2571"/>
        </pc:sldMkLst>
        <pc:spChg chg="del">
          <ac:chgData name="Nitin Jain (NJ)" userId="757d66de-9063-4daf-b9dd-9ac8e7d41580" providerId="ADAL" clId="{4E127CF0-4A26-48D0-90C7-587FFAE26C6A}" dt="2025-09-16T10:00:21.613" v="156" actId="478"/>
          <ac:spMkLst>
            <pc:docMk/>
            <pc:sldMk cId="1427366208" sldId="2571"/>
            <ac:spMk id="2" creationId="{990A4707-F8EE-FFB9-D86F-6D612F61A2D7}"/>
          </ac:spMkLst>
        </pc:spChg>
        <pc:spChg chg="add mod">
          <ac:chgData name="Nitin Jain (NJ)" userId="757d66de-9063-4daf-b9dd-9ac8e7d41580" providerId="ADAL" clId="{4E127CF0-4A26-48D0-90C7-587FFAE26C6A}" dt="2025-09-16T10:00:41.073" v="172" actId="122"/>
          <ac:spMkLst>
            <pc:docMk/>
            <pc:sldMk cId="1427366208" sldId="2571"/>
            <ac:spMk id="4" creationId="{EE5A3A21-7D62-E30A-E936-D54371970D09}"/>
          </ac:spMkLst>
        </pc:spChg>
        <pc:spChg chg="del mod">
          <ac:chgData name="Nitin Jain (NJ)" userId="757d66de-9063-4daf-b9dd-9ac8e7d41580" providerId="ADAL" clId="{4E127CF0-4A26-48D0-90C7-587FFAE26C6A}" dt="2025-09-16T10:00:24.898" v="158" actId="478"/>
          <ac:spMkLst>
            <pc:docMk/>
            <pc:sldMk cId="1427366208" sldId="2571"/>
            <ac:spMk id="7" creationId="{29E103CF-2F0C-FE0F-831E-3E5D9EDE9F5A}"/>
          </ac:spMkLst>
        </pc:spChg>
        <pc:picChg chg="del">
          <ac:chgData name="Nitin Jain (NJ)" userId="757d66de-9063-4daf-b9dd-9ac8e7d41580" providerId="ADAL" clId="{4E127CF0-4A26-48D0-90C7-587FFAE26C6A}" dt="2025-09-16T10:00:20.514" v="155" actId="478"/>
          <ac:picMkLst>
            <pc:docMk/>
            <pc:sldMk cId="1427366208" sldId="2571"/>
            <ac:picMk id="9" creationId="{F09C78B2-3504-9C66-6EFD-3CAD5120B618}"/>
          </ac:picMkLst>
        </pc:picChg>
      </pc:sldChg>
      <pc:sldMasterChg chg="modSldLayout">
        <pc:chgData name="Nitin Jain (NJ)" userId="757d66de-9063-4daf-b9dd-9ac8e7d41580" providerId="ADAL" clId="{4E127CF0-4A26-48D0-90C7-587FFAE26C6A}" dt="2025-09-16T09:38:40.726" v="128" actId="1076"/>
        <pc:sldMasterMkLst>
          <pc:docMk/>
          <pc:sldMasterMk cId="1040809163" sldId="2147483660"/>
        </pc:sldMasterMkLst>
        <pc:sldLayoutChg chg="delSp mod">
          <pc:chgData name="Nitin Jain (NJ)" userId="757d66de-9063-4daf-b9dd-9ac8e7d41580" providerId="ADAL" clId="{4E127CF0-4A26-48D0-90C7-587FFAE26C6A}" dt="2025-09-16T09:27:45.496" v="87" actId="478"/>
          <pc:sldLayoutMkLst>
            <pc:docMk/>
            <pc:sldMasterMk cId="1040809163" sldId="2147483660"/>
            <pc:sldLayoutMk cId="427043938" sldId="2147483661"/>
          </pc:sldLayoutMkLst>
          <pc:picChg chg="del">
            <ac:chgData name="Nitin Jain (NJ)" userId="757d66de-9063-4daf-b9dd-9ac8e7d41580" providerId="ADAL" clId="{4E127CF0-4A26-48D0-90C7-587FFAE26C6A}" dt="2025-09-16T09:27:45.496" v="87" actId="478"/>
            <ac:picMkLst>
              <pc:docMk/>
              <pc:sldMasterMk cId="1040809163" sldId="2147483660"/>
              <pc:sldLayoutMk cId="427043938" sldId="2147483661"/>
              <ac:picMk id="10" creationId="{BB483D14-DC3C-45F3-855E-02B5FD4CDF8D}"/>
            </ac:picMkLst>
          </pc:picChg>
        </pc:sldLayoutChg>
        <pc:sldLayoutChg chg="addSp delSp modSp mod">
          <pc:chgData name="Nitin Jain (NJ)" userId="757d66de-9063-4daf-b9dd-9ac8e7d41580" providerId="ADAL" clId="{4E127CF0-4A26-48D0-90C7-587FFAE26C6A}" dt="2025-09-16T09:37:46.545" v="122"/>
          <pc:sldLayoutMkLst>
            <pc:docMk/>
            <pc:sldMasterMk cId="1040809163" sldId="2147483660"/>
            <pc:sldLayoutMk cId="3577040072" sldId="2147483665"/>
          </pc:sldLayoutMkLst>
          <pc:picChg chg="add mod">
            <ac:chgData name="Nitin Jain (NJ)" userId="757d66de-9063-4daf-b9dd-9ac8e7d41580" providerId="ADAL" clId="{4E127CF0-4A26-48D0-90C7-587FFAE26C6A}" dt="2025-09-16T09:37:35.978" v="121"/>
            <ac:picMkLst>
              <pc:docMk/>
              <pc:sldMasterMk cId="1040809163" sldId="2147483660"/>
              <pc:sldLayoutMk cId="3577040072" sldId="2147483665"/>
              <ac:picMk id="2" creationId="{9996F14E-B813-29EA-25C3-93A9653E35A0}"/>
            </ac:picMkLst>
          </pc:picChg>
          <pc:picChg chg="add mod">
            <ac:chgData name="Nitin Jain (NJ)" userId="757d66de-9063-4daf-b9dd-9ac8e7d41580" providerId="ADAL" clId="{4E127CF0-4A26-48D0-90C7-587FFAE26C6A}" dt="2025-09-16T09:37:46.545" v="122"/>
            <ac:picMkLst>
              <pc:docMk/>
              <pc:sldMasterMk cId="1040809163" sldId="2147483660"/>
              <pc:sldLayoutMk cId="3577040072" sldId="2147483665"/>
              <ac:picMk id="3" creationId="{4CBC0F11-AF53-64B4-E959-689DB642CF64}"/>
            </ac:picMkLst>
          </pc:picChg>
          <pc:picChg chg="del">
            <ac:chgData name="Nitin Jain (NJ)" userId="757d66de-9063-4daf-b9dd-9ac8e7d41580" providerId="ADAL" clId="{4E127CF0-4A26-48D0-90C7-587FFAE26C6A}" dt="2025-09-16T09:27:55.908" v="88" actId="478"/>
            <ac:picMkLst>
              <pc:docMk/>
              <pc:sldMasterMk cId="1040809163" sldId="2147483660"/>
              <pc:sldLayoutMk cId="3577040072" sldId="2147483665"/>
              <ac:picMk id="7" creationId="{DCE321EF-5297-4BC8-853D-BAA6A1AF47EA}"/>
            </ac:picMkLst>
          </pc:picChg>
        </pc:sldLayoutChg>
        <pc:sldLayoutChg chg="addSp delSp modSp mod setBg">
          <pc:chgData name="Nitin Jain (NJ)" userId="757d66de-9063-4daf-b9dd-9ac8e7d41580" providerId="ADAL" clId="{4E127CF0-4A26-48D0-90C7-587FFAE26C6A}" dt="2025-09-16T09:38:40.726" v="128" actId="1076"/>
          <pc:sldLayoutMkLst>
            <pc:docMk/>
            <pc:sldMasterMk cId="1040809163" sldId="2147483660"/>
            <pc:sldLayoutMk cId="2886001595" sldId="2147483679"/>
          </pc:sldLayoutMkLst>
          <pc:picChg chg="add mod">
            <ac:chgData name="Nitin Jain (NJ)" userId="757d66de-9063-4daf-b9dd-9ac8e7d41580" providerId="ADAL" clId="{4E127CF0-4A26-48D0-90C7-587FFAE26C6A}" dt="2025-09-16T09:37:56.326" v="123"/>
            <ac:picMkLst>
              <pc:docMk/>
              <pc:sldMasterMk cId="1040809163" sldId="2147483660"/>
              <pc:sldLayoutMk cId="2886001595" sldId="2147483679"/>
              <ac:picMk id="3" creationId="{AC0CEFF8-70DE-B10D-749F-E7D3233181DF}"/>
            </ac:picMkLst>
          </pc:picChg>
          <pc:picChg chg="add del mod">
            <ac:chgData name="Nitin Jain (NJ)" userId="757d66de-9063-4daf-b9dd-9ac8e7d41580" providerId="ADAL" clId="{4E127CF0-4A26-48D0-90C7-587FFAE26C6A}" dt="2025-09-16T09:38:35.108" v="126" actId="21"/>
            <ac:picMkLst>
              <pc:docMk/>
              <pc:sldMasterMk cId="1040809163" sldId="2147483660"/>
              <pc:sldLayoutMk cId="2886001595" sldId="2147483679"/>
              <ac:picMk id="4" creationId="{4DA455DB-01BD-AC10-F02B-C1C8E4727908}"/>
            </ac:picMkLst>
          </pc:picChg>
          <pc:picChg chg="add mod">
            <ac:chgData name="Nitin Jain (NJ)" userId="757d66de-9063-4daf-b9dd-9ac8e7d41580" providerId="ADAL" clId="{4E127CF0-4A26-48D0-90C7-587FFAE26C6A}" dt="2025-09-16T09:38:40.726" v="128" actId="1076"/>
            <ac:picMkLst>
              <pc:docMk/>
              <pc:sldMasterMk cId="1040809163" sldId="2147483660"/>
              <pc:sldLayoutMk cId="2886001595" sldId="2147483679"/>
              <ac:picMk id="7" creationId="{4DA455DB-01BD-AC10-F02B-C1C8E4727908}"/>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43D24C-FEEB-4729-AA89-B4BA718B716D}" type="datetimeFigureOut">
              <a:rPr lang="en-IN" smtClean="0"/>
              <a:t>16-09-2025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28964B-AEB6-43E8-AFD2-001AD099DA70}" type="slidenum">
              <a:rPr lang="en-IN" smtClean="0"/>
              <a:t>‹#›</a:t>
            </a:fld>
            <a:endParaRPr lang="en-IN"/>
          </a:p>
        </p:txBody>
      </p:sp>
    </p:spTree>
    <p:extLst>
      <p:ext uri="{BB962C8B-B14F-4D97-AF65-F5344CB8AC3E}">
        <p14:creationId xmlns:p14="http://schemas.microsoft.com/office/powerpoint/2010/main" val="3389927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AI-generated content may be incorrect.
---
Discover how the PM Ops Copilot Agent revolutionizes project status reporting by automating and standardizing the process, enhancing efficiency and accuracy.
</a:t>
            </a:r>
          </a:p>
        </p:txBody>
      </p:sp>
      <p:sp>
        <p:nvSpPr>
          <p:cNvPr id="4" name="Slide Number Placeholder 3"/>
          <p:cNvSpPr>
            <a:spLocks noGrp="1"/>
          </p:cNvSpPr>
          <p:nvPr>
            <p:ph type="sldNum" sz="quarter" idx="5"/>
          </p:nvPr>
        </p:nvSpPr>
        <p:spPr/>
        <p:txBody>
          <a:bodyPr/>
          <a:lstStyle/>
          <a:p>
            <a:fld id="{CE4F8A46-0524-4FC6-9366-DEF60046533C}" type="slidenum">
              <a:rPr lang="en-IN" smtClean="0"/>
              <a:t>1</a:t>
            </a:fld>
            <a:endParaRPr lang="en-IN"/>
          </a:p>
        </p:txBody>
      </p:sp>
    </p:spTree>
    <p:extLst>
      <p:ext uri="{BB962C8B-B14F-4D97-AF65-F5344CB8AC3E}">
        <p14:creationId xmlns:p14="http://schemas.microsoft.com/office/powerpoint/2010/main" val="2855178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815DC-5D39-8CE7-6C85-BFCFB92362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E6E4AF-DA17-90C5-102A-A40502FC31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2F2307-E1BB-C6B5-36F9-C99241711E1C}"/>
              </a:ext>
            </a:extLst>
          </p:cNvPr>
          <p:cNvSpPr>
            <a:spLocks noGrp="1"/>
          </p:cNvSpPr>
          <p:nvPr>
            <p:ph type="body" idx="1"/>
          </p:nvPr>
        </p:nvSpPr>
        <p:spPr/>
        <p:txBody>
          <a:bodyPr/>
          <a:lstStyle/>
          <a:p>
            <a:r>
              <a:rPr lang="en-IN"/>
              <a:t>
---
This slide references information from the following file: https://microsoftapc-my.sharepoint.com/personal/jainnitin_microsoft_com/_layouts/15/Doc.aspx?sourcedoc=%7BD070D84E-BECE-4E02-A760-4EC9691199FC%7D&amp;file=PM%20Ops%20Copilot%20-%20Solution%20Design%20Document.docx&amp;action=default&amp;mobileredirect=true
Project Managers currently invest significant time and effort in manually preparing weekly Project Status Reports (PSRs), often leading to inconsistent formatting, delays, and redundancy, despite the latest project data being available in Virtuoso, a centralized repository. This document outlines a high-level solution design for automating PSR generation, allowing standardized, timely, and efficient reporting with minimal manual intervention.
·    Manual preparation of PSRs leads to inconsistent formats across projects.
·    Project Managers are burdened with repetitive data entry, formatting, and editing tasks.
·    Despite having centralized project data in Virtuoso, no automated mechanism exists to generate standardized PSRs.
·    The current process involves manual export of data from Virtuoso, structuring in Word/PowerPoint, and final review before stakeholder distribution, resulting in inefficiency and delays.
Image source: Microsoft 365 content library
</a:t>
            </a:r>
          </a:p>
        </p:txBody>
      </p:sp>
      <p:sp>
        <p:nvSpPr>
          <p:cNvPr id="4" name="Slide Number Placeholder 3">
            <a:extLst>
              <a:ext uri="{FF2B5EF4-FFF2-40B4-BE49-F238E27FC236}">
                <a16:creationId xmlns:a16="http://schemas.microsoft.com/office/drawing/2014/main" id="{E314B7FE-CC85-FCDF-668F-78ECDD13F44D}"/>
              </a:ext>
            </a:extLst>
          </p:cNvPr>
          <p:cNvSpPr>
            <a:spLocks noGrp="1"/>
          </p:cNvSpPr>
          <p:nvPr>
            <p:ph type="sldNum" sz="quarter" idx="5"/>
          </p:nvPr>
        </p:nvSpPr>
        <p:spPr/>
        <p:txBody>
          <a:bodyPr/>
          <a:lstStyle/>
          <a:p>
            <a:fld id="{CE4F8A46-0524-4FC6-9366-DEF60046533C}" type="slidenum">
              <a:rPr lang="en-IN" smtClean="0"/>
              <a:t>2</a:t>
            </a:fld>
            <a:endParaRPr lang="en-IN"/>
          </a:p>
        </p:txBody>
      </p:sp>
    </p:spTree>
    <p:extLst>
      <p:ext uri="{BB962C8B-B14F-4D97-AF65-F5344CB8AC3E}">
        <p14:creationId xmlns:p14="http://schemas.microsoft.com/office/powerpoint/2010/main" val="1981816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65366-794D-C47C-9B6E-9E37C70B35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21C7A4-AE7B-B64E-41ED-BBE91FAAE2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A961CC-6FCC-7D43-1157-3CFA84D6E337}"/>
              </a:ext>
            </a:extLst>
          </p:cNvPr>
          <p:cNvSpPr>
            <a:spLocks noGrp="1"/>
          </p:cNvSpPr>
          <p:nvPr>
            <p:ph type="body" idx="1"/>
          </p:nvPr>
        </p:nvSpPr>
        <p:spPr/>
        <p:txBody>
          <a:bodyPr/>
          <a:lstStyle/>
          <a:p>
            <a:r>
              <a:rPr lang="en-IN"/>
              <a:t>
---
This slide references information from the following file: https://microsoftapc-my.sharepoint.com/personal/jainnitin_microsoft_com/_layouts/15/Doc.aspx?sourcedoc=%7BD070D84E-BECE-4E02-A760-4EC9691199FC%7D&amp;file=PM%20Ops%20Copilot%20-%20Solution%20Design%20Document.docx&amp;action=default&amp;mobileredirect=true
Project Managers currently invest significant time and effort in manually preparing weekly Project Status Reports (PSRs), often leading to inconsistent formatting, delays, and redundancy, despite the latest project data being available in Virtuoso, a centralized repository. This document outlines a high-level solution design for automating PSR generation, allowing standardized, timely, and efficient reporting with minimal manual intervention.
·    Manual preparation of PSRs leads to inconsistent formats across projects.
·    Project Managers are burdened with repetitive data entry, formatting, and editing tasks.
·    Despite having centralized project data in Virtuoso, no automated mechanism exists to generate standardized PSRs.
·    The current process involves manual export of data from Virtuoso, structuring in Word/PowerPoint, and final review before stakeholder distribution, resulting in inefficiency and delays.
Image source: Microsoft 365 content library
</a:t>
            </a:r>
          </a:p>
        </p:txBody>
      </p:sp>
      <p:sp>
        <p:nvSpPr>
          <p:cNvPr id="4" name="Slide Number Placeholder 3">
            <a:extLst>
              <a:ext uri="{FF2B5EF4-FFF2-40B4-BE49-F238E27FC236}">
                <a16:creationId xmlns:a16="http://schemas.microsoft.com/office/drawing/2014/main" id="{23071FC9-F79E-F059-3EE8-C95DF08A2E9A}"/>
              </a:ext>
            </a:extLst>
          </p:cNvPr>
          <p:cNvSpPr>
            <a:spLocks noGrp="1"/>
          </p:cNvSpPr>
          <p:nvPr>
            <p:ph type="sldNum" sz="quarter" idx="5"/>
          </p:nvPr>
        </p:nvSpPr>
        <p:spPr/>
        <p:txBody>
          <a:bodyPr/>
          <a:lstStyle/>
          <a:p>
            <a:fld id="{CE4F8A46-0524-4FC6-9366-DEF60046533C}" type="slidenum">
              <a:rPr lang="en-IN" smtClean="0"/>
              <a:t>3</a:t>
            </a:fld>
            <a:endParaRPr lang="en-IN"/>
          </a:p>
        </p:txBody>
      </p:sp>
    </p:spTree>
    <p:extLst>
      <p:ext uri="{BB962C8B-B14F-4D97-AF65-F5344CB8AC3E}">
        <p14:creationId xmlns:p14="http://schemas.microsoft.com/office/powerpoint/2010/main" val="1053544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4DF5C-D6D1-8AAB-35BC-D86A594D9B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DD10E9-4FA0-EF04-1FDC-11442CF42B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9A9F81-E1F3-630C-056B-0869DA24E171}"/>
              </a:ext>
            </a:extLst>
          </p:cNvPr>
          <p:cNvSpPr>
            <a:spLocks noGrp="1"/>
          </p:cNvSpPr>
          <p:nvPr>
            <p:ph type="body" idx="1"/>
          </p:nvPr>
        </p:nvSpPr>
        <p:spPr/>
        <p:txBody>
          <a:bodyPr/>
          <a:lstStyle/>
          <a:p>
            <a:r>
              <a:rPr lang="en-IN"/>
              <a:t>
---
This slide references information from the following file: https://microsoftapc-my.sharepoint.com/personal/jainnitin_microsoft_com/_layouts/15/Doc.aspx?sourcedoc=%7BD070D84E-BECE-4E02-A760-4EC9691199FC%7D&amp;file=PM%20Ops%20Copilot%20-%20Solution%20Design%20Document.docx&amp;action=default&amp;mobileredirect=true
Project Managers currently invest significant time and effort in manually preparing weekly Project Status Reports (PSRs), often leading to inconsistent formatting, delays, and redundancy, despite the latest project data being available in Virtuoso, a centralized repository. This document outlines a high-level solution design for automating PSR generation, allowing standardized, timely, and efficient reporting with minimal manual intervention.
·    Manual preparation of PSRs leads to inconsistent formats across projects.
·    Project Managers are burdened with repetitive data entry, formatting, and editing tasks.
·    Despite having centralized project data in Virtuoso, no automated mechanism exists to generate standardized PSRs.
·    The current process involves manual export of data from Virtuoso, structuring in Word/PowerPoint, and final review before stakeholder distribution, resulting in inefficiency and delays.
Image source: Microsoft 365 content library
</a:t>
            </a:r>
          </a:p>
        </p:txBody>
      </p:sp>
      <p:sp>
        <p:nvSpPr>
          <p:cNvPr id="4" name="Slide Number Placeholder 3">
            <a:extLst>
              <a:ext uri="{FF2B5EF4-FFF2-40B4-BE49-F238E27FC236}">
                <a16:creationId xmlns:a16="http://schemas.microsoft.com/office/drawing/2014/main" id="{C467DE49-0E18-3B3E-81D3-0737F26134B2}"/>
              </a:ext>
            </a:extLst>
          </p:cNvPr>
          <p:cNvSpPr>
            <a:spLocks noGrp="1"/>
          </p:cNvSpPr>
          <p:nvPr>
            <p:ph type="sldNum" sz="quarter" idx="5"/>
          </p:nvPr>
        </p:nvSpPr>
        <p:spPr/>
        <p:txBody>
          <a:bodyPr/>
          <a:lstStyle/>
          <a:p>
            <a:fld id="{CE4F8A46-0524-4FC6-9366-DEF60046533C}" type="slidenum">
              <a:rPr lang="en-IN" smtClean="0"/>
              <a:t>4</a:t>
            </a:fld>
            <a:endParaRPr lang="en-IN"/>
          </a:p>
        </p:txBody>
      </p:sp>
    </p:spTree>
    <p:extLst>
      <p:ext uri="{BB962C8B-B14F-4D97-AF65-F5344CB8AC3E}">
        <p14:creationId xmlns:p14="http://schemas.microsoft.com/office/powerpoint/2010/main" val="3769025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9E7B78-BF70-53F2-9BDB-56CBC78F79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05ECF5-D58F-A0E3-A83D-2AEEDFBE30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670FE7-4FAA-6959-41E2-02C07399B082}"/>
              </a:ext>
            </a:extLst>
          </p:cNvPr>
          <p:cNvSpPr>
            <a:spLocks noGrp="1"/>
          </p:cNvSpPr>
          <p:nvPr>
            <p:ph type="body" idx="1"/>
          </p:nvPr>
        </p:nvSpPr>
        <p:spPr/>
        <p:txBody>
          <a:bodyPr/>
          <a:lstStyle/>
          <a:p>
            <a:r>
              <a:rPr lang="en-IN"/>
              <a:t>
---
This slide references information from the following file: https://microsoftapc-my.sharepoint.com/personal/jainnitin_microsoft_com/_layouts/15/Doc.aspx?sourcedoc=%7BD070D84E-BECE-4E02-A760-4EC9691199FC%7D&amp;file=PM%20Ops%20Copilot%20-%20Solution%20Design%20Document.docx&amp;action=default&amp;mobileredirect=true
Project Managers currently invest significant time and effort in manually preparing weekly Project Status Reports (PSRs), often leading to inconsistent formatting, delays, and redundancy, despite the latest project data being available in Virtuoso, a centralized repository. This document outlines a high-level solution design for automating PSR generation, allowing standardized, timely, and efficient reporting with minimal manual intervention.
·    Manual preparation of PSRs leads to inconsistent formats across projects.
·    Project Managers are burdened with repetitive data entry, formatting, and editing tasks.
·    Despite having centralized project data in Virtuoso, no automated mechanism exists to generate standardized PSRs.
·    The current process involves manual export of data from Virtuoso, structuring in Word/PowerPoint, and final review before stakeholder distribution, resulting in inefficiency and delays.
Image source: Microsoft 365 content library
</a:t>
            </a:r>
          </a:p>
        </p:txBody>
      </p:sp>
      <p:sp>
        <p:nvSpPr>
          <p:cNvPr id="4" name="Slide Number Placeholder 3">
            <a:extLst>
              <a:ext uri="{FF2B5EF4-FFF2-40B4-BE49-F238E27FC236}">
                <a16:creationId xmlns:a16="http://schemas.microsoft.com/office/drawing/2014/main" id="{67A57C3A-DCE9-EB3D-BA53-0D7F93A3FCFC}"/>
              </a:ext>
            </a:extLst>
          </p:cNvPr>
          <p:cNvSpPr>
            <a:spLocks noGrp="1"/>
          </p:cNvSpPr>
          <p:nvPr>
            <p:ph type="sldNum" sz="quarter" idx="5"/>
          </p:nvPr>
        </p:nvSpPr>
        <p:spPr/>
        <p:txBody>
          <a:bodyPr/>
          <a:lstStyle/>
          <a:p>
            <a:fld id="{CE4F8A46-0524-4FC6-9366-DEF60046533C}" type="slidenum">
              <a:rPr lang="en-IN" smtClean="0"/>
              <a:t>5</a:t>
            </a:fld>
            <a:endParaRPr lang="en-IN"/>
          </a:p>
        </p:txBody>
      </p:sp>
    </p:spTree>
    <p:extLst>
      <p:ext uri="{BB962C8B-B14F-4D97-AF65-F5344CB8AC3E}">
        <p14:creationId xmlns:p14="http://schemas.microsoft.com/office/powerpoint/2010/main" val="509372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6A4A3-2C13-C997-516C-D8F30EEF25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AECEF6-CED2-E927-C7B0-65E221168C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879800-A0A1-6D44-A93D-3890029CA614}"/>
              </a:ext>
            </a:extLst>
          </p:cNvPr>
          <p:cNvSpPr>
            <a:spLocks noGrp="1"/>
          </p:cNvSpPr>
          <p:nvPr>
            <p:ph type="body" idx="1"/>
          </p:nvPr>
        </p:nvSpPr>
        <p:spPr/>
        <p:txBody>
          <a:bodyPr/>
          <a:lstStyle/>
          <a:p>
            <a:r>
              <a:rPr lang="en-IN"/>
              <a:t>
---
This slide references information from the following file: https://microsoftapc-my.sharepoint.com/personal/jainnitin_microsoft_com/_layouts/15/Doc.aspx?sourcedoc=%7BD070D84E-BECE-4E02-A760-4EC9691199FC%7D&amp;file=PM%20Ops%20Copilot%20-%20Solution%20Design%20Document.docx&amp;action=default&amp;mobileredirect=true
Project Managers currently invest significant time and effort in manually preparing weekly Project Status Reports (PSRs), often leading to inconsistent formatting, delays, and redundancy, despite the latest project data being available in Virtuoso, a centralized repository. This document outlines a high-level solution design for automating PSR generation, allowing standardized, timely, and efficient reporting with minimal manual intervention.
·    Manual preparation of PSRs leads to inconsistent formats across projects.
·    Project Managers are burdened with repetitive data entry, formatting, and editing tasks.
·    Despite having centralized project data in Virtuoso, no automated mechanism exists to generate standardized PSRs.
·    The current process involves manual export of data from Virtuoso, structuring in Word/PowerPoint, and final review before stakeholder distribution, resulting in inefficiency and delays.
Image source: Microsoft 365 content library
</a:t>
            </a:r>
          </a:p>
        </p:txBody>
      </p:sp>
      <p:sp>
        <p:nvSpPr>
          <p:cNvPr id="4" name="Slide Number Placeholder 3">
            <a:extLst>
              <a:ext uri="{FF2B5EF4-FFF2-40B4-BE49-F238E27FC236}">
                <a16:creationId xmlns:a16="http://schemas.microsoft.com/office/drawing/2014/main" id="{D6AEF206-4FBC-218C-F78C-9864E2EDB658}"/>
              </a:ext>
            </a:extLst>
          </p:cNvPr>
          <p:cNvSpPr>
            <a:spLocks noGrp="1"/>
          </p:cNvSpPr>
          <p:nvPr>
            <p:ph type="sldNum" sz="quarter" idx="5"/>
          </p:nvPr>
        </p:nvSpPr>
        <p:spPr/>
        <p:txBody>
          <a:bodyPr/>
          <a:lstStyle/>
          <a:p>
            <a:fld id="{CE4F8A46-0524-4FC6-9366-DEF60046533C}" type="slidenum">
              <a:rPr lang="en-IN" smtClean="0"/>
              <a:t>6</a:t>
            </a:fld>
            <a:endParaRPr lang="en-IN"/>
          </a:p>
        </p:txBody>
      </p:sp>
    </p:spTree>
    <p:extLst>
      <p:ext uri="{BB962C8B-B14F-4D97-AF65-F5344CB8AC3E}">
        <p14:creationId xmlns:p14="http://schemas.microsoft.com/office/powerpoint/2010/main" val="14733909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1.xml"/><Relationship Id="rId4" Type="http://schemas.openxmlformats.org/officeDocument/2006/relationships/image" Target="../media/image30.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1.xml"/><Relationship Id="rId5" Type="http://schemas.openxmlformats.org/officeDocument/2006/relationships/image" Target="../media/image34.jpeg"/><Relationship Id="rId4" Type="http://schemas.openxmlformats.org/officeDocument/2006/relationships/image" Target="../media/image33.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7.jpeg"/><Relationship Id="rId1" Type="http://schemas.openxmlformats.org/officeDocument/2006/relationships/slideMaster" Target="../slideMasters/slideMaster1.xml"/><Relationship Id="rId6" Type="http://schemas.openxmlformats.org/officeDocument/2006/relationships/image" Target="../media/image35.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7.jpeg"/><Relationship Id="rId1" Type="http://schemas.openxmlformats.org/officeDocument/2006/relationships/slideMaster" Target="../slideMasters/slideMaster1.xml"/><Relationship Id="rId6" Type="http://schemas.openxmlformats.org/officeDocument/2006/relationships/image" Target="../media/image35.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14.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16.sv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2"/>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427043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28663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426129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2680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Green">
    <p:bg>
      <p:bgPr>
        <a:solidFill>
          <a:srgbClr val="054B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46268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38562003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6284008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3024371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3702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3013567"/>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7" name="MS logo gray - EMF" descr="Microsoft logo, gray text version">
            <a:extLst>
              <a:ext uri="{FF2B5EF4-FFF2-40B4-BE49-F238E27FC236}">
                <a16:creationId xmlns:a16="http://schemas.microsoft.com/office/drawing/2014/main" id="{4DA455DB-01BD-AC10-F02B-C1C8E4727908}"/>
              </a:ext>
            </a:extLst>
          </p:cNvPr>
          <p:cNvPicPr>
            <a:picLocks noChangeAspect="1"/>
          </p:cNvPicPr>
          <p:nvPr userDrawn="1"/>
        </p:nvPicPr>
        <p:blipFill>
          <a:blip r:embed="rId2"/>
          <a:stretch>
            <a:fillRect/>
          </a:stretch>
        </p:blipFill>
        <p:spPr bwMode="black">
          <a:xfrm>
            <a:off x="10680700" y="164592"/>
            <a:ext cx="1366440" cy="292608"/>
          </a:xfrm>
          <a:prstGeom prst="rect">
            <a:avLst/>
          </a:prstGeom>
        </p:spPr>
      </p:pic>
    </p:spTree>
    <p:extLst>
      <p:ext uri="{BB962C8B-B14F-4D97-AF65-F5344CB8AC3E}">
        <p14:creationId xmlns:p14="http://schemas.microsoft.com/office/powerpoint/2010/main" val="28860015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3437330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0859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78972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14125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111005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560817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949224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0984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0216293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631771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4365231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0828984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8697626"/>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469613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3278485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40712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294645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387970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156905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991795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055086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033805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1366018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7811886"/>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01517940"/>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3376351"/>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55802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552490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25434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1801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9287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095669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4030933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pic>
        <p:nvPicPr>
          <p:cNvPr id="3" name="MS logo gray - EMF" descr="Microsoft logo, gray text version">
            <a:extLst>
              <a:ext uri="{FF2B5EF4-FFF2-40B4-BE49-F238E27FC236}">
                <a16:creationId xmlns:a16="http://schemas.microsoft.com/office/drawing/2014/main" id="{4CBC0F11-AF53-64B4-E959-689DB642CF64}"/>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7704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7004170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633040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544026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81040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598628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739035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1875774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889626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987320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434885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936658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12423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30927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4862411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37304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0927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660505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839250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305073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82442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645044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5" r="-18"/>
          <a:stretch/>
        </p:blipFill>
        <p:spPr bwMode="invGray">
          <a:xfrm>
            <a:off x="7076792" y="0"/>
            <a:ext cx="5115208" cy="6858000"/>
          </a:xfrm>
          <a:prstGeom prst="rect">
            <a:avLst/>
          </a:prstGeom>
        </p:spPr>
      </p:pic>
    </p:spTree>
    <p:extLst>
      <p:ext uri="{BB962C8B-B14F-4D97-AF65-F5344CB8AC3E}">
        <p14:creationId xmlns:p14="http://schemas.microsoft.com/office/powerpoint/2010/main" val="41318514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userDrawn="1"/>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userDrawn="1"/>
        </p:nvPicPr>
        <p:blipFill>
          <a:blip r:embed="rId2"/>
          <a:stretch>
            <a:fillRect/>
          </a:stretch>
        </p:blipFill>
        <p:spPr>
          <a:xfrm>
            <a:off x="6197533" y="1064712"/>
            <a:ext cx="5024048" cy="4379659"/>
          </a:xfrm>
          <a:prstGeom prst="rect">
            <a:avLst/>
          </a:prstGeom>
        </p:spPr>
      </p:pic>
    </p:spTree>
    <p:extLst>
      <p:ext uri="{BB962C8B-B14F-4D97-AF65-F5344CB8AC3E}">
        <p14:creationId xmlns:p14="http://schemas.microsoft.com/office/powerpoint/2010/main" val="495780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userDrawn="1"/>
        </p:nvPicPr>
        <p:blipFill rotWithShape="1">
          <a:blip r:embed="rId2"/>
          <a:srcRect l="12404" r="9346"/>
          <a:stretch/>
        </p:blipFill>
        <p:spPr>
          <a:xfrm>
            <a:off x="5270501" y="1315232"/>
            <a:ext cx="6921500" cy="4238669"/>
          </a:xfrm>
          <a:prstGeom prst="rect">
            <a:avLst/>
          </a:prstGeom>
        </p:spPr>
      </p:pic>
    </p:spTree>
    <p:extLst>
      <p:ext uri="{BB962C8B-B14F-4D97-AF65-F5344CB8AC3E}">
        <p14:creationId xmlns:p14="http://schemas.microsoft.com/office/powerpoint/2010/main" val="40154471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userDrawn="1"/>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userDrawn="1"/>
        </p:nvPicPr>
        <p:blipFill rotWithShape="1">
          <a:blip r:embed="rId2"/>
          <a:srcRect l="8828" r="8209"/>
          <a:stretch/>
        </p:blipFill>
        <p:spPr>
          <a:xfrm>
            <a:off x="5270500" y="2322164"/>
            <a:ext cx="6921500" cy="2294285"/>
          </a:xfrm>
          <a:prstGeom prst="rect">
            <a:avLst/>
          </a:prstGeom>
        </p:spPr>
      </p:pic>
    </p:spTree>
    <p:extLst>
      <p:ext uri="{BB962C8B-B14F-4D97-AF65-F5344CB8AC3E}">
        <p14:creationId xmlns:p14="http://schemas.microsoft.com/office/powerpoint/2010/main" val="7039713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userDrawn="1"/>
        </p:nvPicPr>
        <p:blipFill rotWithShape="1">
          <a:blip r:embed="rId2"/>
          <a:srcRect l="7666" t="4539" r="7270" b="6936"/>
          <a:stretch/>
        </p:blipFill>
        <p:spPr>
          <a:xfrm>
            <a:off x="5270499" y="-1"/>
            <a:ext cx="6921501" cy="6858001"/>
          </a:xfrm>
          <a:prstGeom prst="rect">
            <a:avLst/>
          </a:prstGeom>
        </p:spPr>
      </p:pic>
    </p:spTree>
    <p:extLst>
      <p:ext uri="{BB962C8B-B14F-4D97-AF65-F5344CB8AC3E}">
        <p14:creationId xmlns:p14="http://schemas.microsoft.com/office/powerpoint/2010/main" val="404546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userDrawn="1"/>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34178410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userDrawn="1"/>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42241594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41230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08525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470403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849882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78552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39162400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548165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930285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408091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77F3E-E48B-8578-3C4E-46678AC8BAF6}"/>
              </a:ext>
            </a:extLst>
          </p:cNvPr>
          <p:cNvSpPr>
            <a:spLocks noGrp="1"/>
          </p:cNvSpPr>
          <p:nvPr>
            <p:ph type="title"/>
          </p:nvPr>
        </p:nvSpPr>
        <p:spPr>
          <a:xfrm>
            <a:off x="584200" y="2979778"/>
            <a:ext cx="6492240" cy="553998"/>
          </a:xfrm>
        </p:spPr>
        <p:txBody>
          <a:bodyPr vert="horz" wrap="square" lIns="0" tIns="0" rIns="0" bIns="0" rtlCol="0" anchor="b" anchorCtr="0">
            <a:noAutofit/>
          </a:bodyPr>
          <a:lstStyle/>
          <a:p>
            <a:pPr>
              <a:lnSpc>
                <a:spcPct val="90000"/>
              </a:lnSpc>
            </a:pPr>
            <a:r>
              <a:rPr lang="en-US" sz="3200" b="0" kern="1200" cap="none" spc="-50" baseline="0" dirty="0">
                <a:ln w="3175">
                  <a:noFill/>
                </a:ln>
                <a:effectLst/>
                <a:latin typeface="+mj-lt"/>
                <a:ea typeface="+mn-ea"/>
                <a:cs typeface="Segoe UI" panose="020B0502040204020203" pitchFamily="34" charset="0"/>
              </a:rPr>
              <a:t>Transforming Project Reporting with PM Ops Copilot Agent</a:t>
            </a:r>
          </a:p>
        </p:txBody>
      </p:sp>
      <p:sp>
        <p:nvSpPr>
          <p:cNvPr id="4" name="TextBox 3">
            <a:extLst>
              <a:ext uri="{FF2B5EF4-FFF2-40B4-BE49-F238E27FC236}">
                <a16:creationId xmlns:a16="http://schemas.microsoft.com/office/drawing/2014/main" id="{F613DC3D-5752-4CDD-8865-02F7C86DA44A}"/>
              </a:ext>
            </a:extLst>
          </p:cNvPr>
          <p:cNvSpPr txBox="1"/>
          <p:nvPr/>
        </p:nvSpPr>
        <p:spPr>
          <a:xfrm>
            <a:off x="584200" y="3962400"/>
            <a:ext cx="6492240" cy="338554"/>
          </a:xfrm>
          <a:prstGeom prst="rect">
            <a:avLst/>
          </a:prstGeom>
          <a:noFill/>
        </p:spPr>
        <p:txBody>
          <a:bodyPr vert="horz" wrap="square" lIns="0" tIns="0" rIns="0" bIns="0" rtlCol="0">
            <a:normAutofit/>
          </a:bodyPr>
          <a:lstStyle/>
          <a:p>
            <a:pPr defTabSz="932742">
              <a:lnSpc>
                <a:spcPct val="90000"/>
              </a:lnSpc>
              <a:spcAft>
                <a:spcPts val="600"/>
              </a:spcAft>
              <a:buSzPct val="90000"/>
            </a:pPr>
            <a:r>
              <a:rPr lang="en-US" sz="1900" kern="1200" spc="0" baseline="0" dirty="0">
                <a:latin typeface="+mn-lt"/>
                <a:ea typeface="+mn-ea"/>
                <a:cs typeface="Segoe UI" panose="020B0502040204020203" pitchFamily="34" charset="0"/>
              </a:rPr>
              <a:t>Automating and standardizing reporting for better efficiency</a:t>
            </a:r>
          </a:p>
        </p:txBody>
      </p:sp>
    </p:spTree>
    <p:extLst>
      <p:ext uri="{BB962C8B-B14F-4D97-AF65-F5344CB8AC3E}">
        <p14:creationId xmlns:p14="http://schemas.microsoft.com/office/powerpoint/2010/main" val="395267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96EF6-9A09-D5F0-9A4D-3A02843B27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DC0D5C-E9BF-5319-2BB8-675F7B51CC18}"/>
              </a:ext>
            </a:extLst>
          </p:cNvPr>
          <p:cNvSpPr>
            <a:spLocks noGrp="1"/>
          </p:cNvSpPr>
          <p:nvPr>
            <p:ph type="title"/>
          </p:nvPr>
        </p:nvSpPr>
        <p:spPr>
          <a:xfrm>
            <a:off x="254000" y="457200"/>
            <a:ext cx="11734799" cy="749300"/>
          </a:xfrm>
        </p:spPr>
        <p:txBody>
          <a:bodyPr wrap="square" anchor="t">
            <a:noAutofit/>
          </a:bodyPr>
          <a:lstStyle/>
          <a:p>
            <a:r>
              <a:rPr lang="en-US" sz="3500" b="1" dirty="0"/>
              <a:t>Empowering Project Management with Copilot Intelligence</a:t>
            </a:r>
            <a:endParaRPr lang="en-US" sz="3500" dirty="0"/>
          </a:p>
        </p:txBody>
      </p:sp>
      <p:sp>
        <p:nvSpPr>
          <p:cNvPr id="8" name="Content Placeholder 7">
            <a:extLst>
              <a:ext uri="{FF2B5EF4-FFF2-40B4-BE49-F238E27FC236}">
                <a16:creationId xmlns:a16="http://schemas.microsoft.com/office/drawing/2014/main" id="{55199765-33E2-7BA9-43BC-BEB6DB48D72F}"/>
              </a:ext>
            </a:extLst>
          </p:cNvPr>
          <p:cNvSpPr>
            <a:spLocks noGrp="1"/>
          </p:cNvSpPr>
          <p:nvPr>
            <p:ph sz="quarter" idx="13"/>
          </p:nvPr>
        </p:nvSpPr>
        <p:spPr>
          <a:xfrm>
            <a:off x="3949699" y="1473200"/>
            <a:ext cx="8039099" cy="4397742"/>
          </a:xfrm>
          <a:noFill/>
        </p:spPr>
        <p:txBody>
          <a:bodyPr wrap="square">
            <a:spAutoFit/>
          </a:bodyPr>
          <a:lstStyle/>
          <a:p>
            <a:pPr marL="0" indent="0" defTabSz="914400">
              <a:lnSpc>
                <a:spcPct val="200000"/>
              </a:lnSpc>
              <a:buNone/>
            </a:pPr>
            <a:r>
              <a:rPr lang="en-IN" sz="2000" dirty="0">
                <a:cs typeface="+mn-cs"/>
              </a:rPr>
              <a:t>🤖 </a:t>
            </a:r>
            <a:r>
              <a:rPr lang="en-US" sz="2000" b="1" dirty="0">
                <a:cs typeface="+mn-cs"/>
              </a:rPr>
              <a:t>PM Ops Agent </a:t>
            </a:r>
            <a:r>
              <a:rPr lang="en-US" sz="2000" dirty="0">
                <a:cs typeface="+mn-cs"/>
              </a:rPr>
              <a:t>is a Copilot-powered assistant for IT project stakeholders. </a:t>
            </a:r>
          </a:p>
          <a:p>
            <a:pPr marL="0" indent="0" defTabSz="914400">
              <a:lnSpc>
                <a:spcPct val="200000"/>
              </a:lnSpc>
              <a:buNone/>
            </a:pPr>
            <a:r>
              <a:rPr lang="en-IN" sz="2000" dirty="0">
                <a:cs typeface="+mn-cs"/>
              </a:rPr>
              <a:t>👥 </a:t>
            </a:r>
            <a:r>
              <a:rPr lang="en-US" sz="2000" b="1" dirty="0">
                <a:cs typeface="+mn-cs"/>
              </a:rPr>
              <a:t>Designed</a:t>
            </a:r>
            <a:r>
              <a:rPr lang="en-US" sz="2000" dirty="0">
                <a:cs typeface="+mn-cs"/>
              </a:rPr>
              <a:t> for Project Managers, Delivery Managers, Consulting Practice Leads, Architects. </a:t>
            </a:r>
          </a:p>
          <a:p>
            <a:pPr marL="0" indent="0" defTabSz="914400">
              <a:lnSpc>
                <a:spcPct val="200000"/>
              </a:lnSpc>
              <a:buNone/>
            </a:pPr>
            <a:r>
              <a:rPr lang="en-IN" sz="2000" dirty="0">
                <a:cs typeface="+mn-cs"/>
              </a:rPr>
              <a:t>📊 </a:t>
            </a:r>
            <a:r>
              <a:rPr lang="en-US" sz="2000" b="1" dirty="0">
                <a:cs typeface="+mn-cs"/>
              </a:rPr>
              <a:t>Eliminates manual reporting </a:t>
            </a:r>
            <a:r>
              <a:rPr lang="en-US" sz="2000" dirty="0">
                <a:cs typeface="+mn-cs"/>
              </a:rPr>
              <a:t>and provides real-time project insights. </a:t>
            </a:r>
          </a:p>
          <a:p>
            <a:pPr marL="0" indent="0" defTabSz="914400">
              <a:lnSpc>
                <a:spcPct val="200000"/>
              </a:lnSpc>
              <a:buNone/>
            </a:pPr>
            <a:r>
              <a:rPr lang="en-US" sz="2000" dirty="0"/>
              <a:t>💬 </a:t>
            </a:r>
            <a:r>
              <a:rPr lang="en-US" sz="2000" b="1" dirty="0"/>
              <a:t>Embedded in Microsoft Teams </a:t>
            </a:r>
            <a:r>
              <a:rPr lang="en-US" sz="2000" dirty="0"/>
              <a:t>for easy access.</a:t>
            </a:r>
            <a:endParaRPr lang="en-IN" sz="2000" dirty="0">
              <a:cs typeface="+mn-cs"/>
            </a:endParaRPr>
          </a:p>
        </p:txBody>
      </p:sp>
      <p:pic>
        <p:nvPicPr>
          <p:cNvPr id="4" name="Picture 3" descr="AI-Driven Project Management Methods and Strategies">
            <a:extLst>
              <a:ext uri="{FF2B5EF4-FFF2-40B4-BE49-F238E27FC236}">
                <a16:creationId xmlns:a16="http://schemas.microsoft.com/office/drawing/2014/main" id="{65A3D850-38D6-60FF-906A-1F3FE290CF09}"/>
              </a:ext>
            </a:extLst>
          </p:cNvPr>
          <p:cNvPicPr>
            <a:picLocks noChangeAspect="1"/>
          </p:cNvPicPr>
          <p:nvPr/>
        </p:nvPicPr>
        <p:blipFill>
          <a:blip r:embed="rId3"/>
          <a:stretch>
            <a:fillRect/>
          </a:stretch>
        </p:blipFill>
        <p:spPr>
          <a:xfrm rot="20476018">
            <a:off x="-8951" y="2108200"/>
            <a:ext cx="3721100" cy="2093119"/>
          </a:xfrm>
          <a:prstGeom prst="rect">
            <a:avLst/>
          </a:prstGeom>
        </p:spPr>
      </p:pic>
    </p:spTree>
    <p:extLst>
      <p:ext uri="{BB962C8B-B14F-4D97-AF65-F5344CB8AC3E}">
        <p14:creationId xmlns:p14="http://schemas.microsoft.com/office/powerpoint/2010/main" val="149910292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D6F2BE-49FC-BB6E-071B-F5D1BF2F64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F7811A-AB9F-ED17-5055-7B8906C634EF}"/>
              </a:ext>
            </a:extLst>
          </p:cNvPr>
          <p:cNvSpPr>
            <a:spLocks noGrp="1"/>
          </p:cNvSpPr>
          <p:nvPr>
            <p:ph type="title"/>
          </p:nvPr>
        </p:nvSpPr>
        <p:spPr>
          <a:xfrm>
            <a:off x="588263" y="457200"/>
            <a:ext cx="11018520" cy="553998"/>
          </a:xfrm>
        </p:spPr>
        <p:txBody>
          <a:bodyPr wrap="square" anchor="t">
            <a:normAutofit/>
          </a:bodyPr>
          <a:lstStyle/>
          <a:p>
            <a:r>
              <a:rPr lang="en-US" b="1" dirty="0"/>
              <a:t>What PM Ops Agent Can Do</a:t>
            </a:r>
            <a:endParaRPr lang="en-US" dirty="0"/>
          </a:p>
        </p:txBody>
      </p:sp>
      <p:sp>
        <p:nvSpPr>
          <p:cNvPr id="6" name="TextBox 5">
            <a:extLst>
              <a:ext uri="{FF2B5EF4-FFF2-40B4-BE49-F238E27FC236}">
                <a16:creationId xmlns:a16="http://schemas.microsoft.com/office/drawing/2014/main" id="{254CD45B-44C7-A226-CBB6-21C95D3E6A33}"/>
              </a:ext>
            </a:extLst>
          </p:cNvPr>
          <p:cNvSpPr txBox="1"/>
          <p:nvPr/>
        </p:nvSpPr>
        <p:spPr>
          <a:xfrm>
            <a:off x="4337930" y="1356836"/>
            <a:ext cx="7752470" cy="3074303"/>
          </a:xfrm>
          <a:prstGeom prst="rect">
            <a:avLst/>
          </a:prstGeom>
          <a:noFill/>
        </p:spPr>
        <p:txBody>
          <a:bodyPr wrap="square">
            <a:spAutoFit/>
          </a:bodyPr>
          <a:lstStyle/>
          <a:p>
            <a:pPr>
              <a:lnSpc>
                <a:spcPct val="200000"/>
              </a:lnSpc>
            </a:pPr>
            <a:r>
              <a:rPr lang="en-US" sz="2000" dirty="0"/>
              <a:t>📊 </a:t>
            </a:r>
            <a:r>
              <a:rPr lang="en-US" sz="2000" b="1" dirty="0"/>
              <a:t>Project Status Reports</a:t>
            </a:r>
            <a:r>
              <a:rPr lang="en-US" sz="2000" dirty="0"/>
              <a:t> – Real-time updates across all projects. </a:t>
            </a:r>
          </a:p>
          <a:p>
            <a:pPr>
              <a:lnSpc>
                <a:spcPct val="200000"/>
              </a:lnSpc>
            </a:pPr>
            <a:r>
              <a:rPr lang="en-US" sz="2000" dirty="0"/>
              <a:t>❤️ </a:t>
            </a:r>
            <a:r>
              <a:rPr lang="en-US" sz="2000" b="1" dirty="0"/>
              <a:t>Project Health Reports</a:t>
            </a:r>
            <a:r>
              <a:rPr lang="en-US" sz="2000" dirty="0"/>
              <a:t> – Track risks, delays, and performance. </a:t>
            </a:r>
          </a:p>
          <a:p>
            <a:pPr>
              <a:lnSpc>
                <a:spcPct val="200000"/>
              </a:lnSpc>
            </a:pPr>
            <a:r>
              <a:rPr lang="en-US" sz="2000" dirty="0"/>
              <a:t>🌍 </a:t>
            </a:r>
            <a:r>
              <a:rPr lang="en-US" sz="2000" b="1" dirty="0"/>
              <a:t>Regional &amp; Solution Area Insights</a:t>
            </a:r>
            <a:r>
              <a:rPr lang="en-US" sz="2000" dirty="0"/>
              <a:t> – Filter by geography or business unit. </a:t>
            </a:r>
          </a:p>
          <a:p>
            <a:pPr>
              <a:lnSpc>
                <a:spcPct val="200000"/>
              </a:lnSpc>
            </a:pPr>
            <a:r>
              <a:rPr lang="en-US" sz="2000" dirty="0"/>
              <a:t>🔍 </a:t>
            </a:r>
            <a:r>
              <a:rPr lang="en-US" sz="2000" b="1" dirty="0"/>
              <a:t>Instant Access to Data</a:t>
            </a:r>
            <a:r>
              <a:rPr lang="en-US" sz="2000" dirty="0"/>
              <a:t> – No waiting for manual reports.</a:t>
            </a:r>
            <a:endParaRPr lang="en-IN" sz="2000" dirty="0"/>
          </a:p>
        </p:txBody>
      </p:sp>
      <p:pic>
        <p:nvPicPr>
          <p:cNvPr id="7" name="Picture 6" descr="Agent Development Kit and A2A: Google wants to network AI agents | heise  online">
            <a:extLst>
              <a:ext uri="{FF2B5EF4-FFF2-40B4-BE49-F238E27FC236}">
                <a16:creationId xmlns:a16="http://schemas.microsoft.com/office/drawing/2014/main" id="{CD3F938A-545D-2F37-5ED0-8FF6677722F9}"/>
              </a:ext>
            </a:extLst>
          </p:cNvPr>
          <p:cNvPicPr>
            <a:picLocks noChangeAspect="1"/>
          </p:cNvPicPr>
          <p:nvPr/>
        </p:nvPicPr>
        <p:blipFill>
          <a:blip r:embed="rId3"/>
          <a:stretch>
            <a:fillRect/>
          </a:stretch>
        </p:blipFill>
        <p:spPr>
          <a:xfrm rot="20480006">
            <a:off x="165324" y="2082889"/>
            <a:ext cx="3906894" cy="2187860"/>
          </a:xfrm>
          <a:prstGeom prst="rect">
            <a:avLst/>
          </a:prstGeom>
        </p:spPr>
      </p:pic>
    </p:spTree>
    <p:extLst>
      <p:ext uri="{BB962C8B-B14F-4D97-AF65-F5344CB8AC3E}">
        <p14:creationId xmlns:p14="http://schemas.microsoft.com/office/powerpoint/2010/main" val="293043256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A89C7-8F71-5647-BDEE-4C1F014F36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BD5A2F-31F5-B0E0-6532-1557985C5514}"/>
              </a:ext>
            </a:extLst>
          </p:cNvPr>
          <p:cNvSpPr>
            <a:spLocks noGrp="1"/>
          </p:cNvSpPr>
          <p:nvPr>
            <p:ph type="title"/>
          </p:nvPr>
        </p:nvSpPr>
        <p:spPr>
          <a:xfrm>
            <a:off x="588263" y="457200"/>
            <a:ext cx="11018520" cy="553998"/>
          </a:xfrm>
        </p:spPr>
        <p:txBody>
          <a:bodyPr wrap="square" anchor="t">
            <a:normAutofit/>
          </a:bodyPr>
          <a:lstStyle/>
          <a:p>
            <a:r>
              <a:rPr lang="en-US" b="1" dirty="0"/>
              <a:t>Built for Scale and Integration</a:t>
            </a:r>
            <a:endParaRPr lang="en-US" dirty="0"/>
          </a:p>
        </p:txBody>
      </p:sp>
      <p:sp>
        <p:nvSpPr>
          <p:cNvPr id="6" name="TextBox 5">
            <a:extLst>
              <a:ext uri="{FF2B5EF4-FFF2-40B4-BE49-F238E27FC236}">
                <a16:creationId xmlns:a16="http://schemas.microsoft.com/office/drawing/2014/main" id="{CC4B16B8-6525-E79F-22E9-7FEFCD268127}"/>
              </a:ext>
            </a:extLst>
          </p:cNvPr>
          <p:cNvSpPr txBox="1"/>
          <p:nvPr/>
        </p:nvSpPr>
        <p:spPr>
          <a:xfrm>
            <a:off x="4318000" y="1498600"/>
            <a:ext cx="7874000" cy="3689856"/>
          </a:xfrm>
          <a:prstGeom prst="rect">
            <a:avLst/>
          </a:prstGeom>
          <a:noFill/>
        </p:spPr>
        <p:txBody>
          <a:bodyPr wrap="square">
            <a:spAutoFit/>
          </a:bodyPr>
          <a:lstStyle/>
          <a:p>
            <a:pPr>
              <a:lnSpc>
                <a:spcPct val="200000"/>
              </a:lnSpc>
            </a:pPr>
            <a:r>
              <a:rPr lang="en-IN" sz="2000" dirty="0"/>
              <a:t>🔧 </a:t>
            </a:r>
            <a:r>
              <a:rPr lang="en-IN" sz="2000" b="1" dirty="0"/>
              <a:t>Platform: </a:t>
            </a:r>
            <a:r>
              <a:rPr lang="en-IN" sz="2000" dirty="0"/>
              <a:t>Microsoft Copilot Studio - a powerful low-code platform that enables intelligent agent creation and automation.</a:t>
            </a:r>
          </a:p>
          <a:p>
            <a:pPr>
              <a:lnSpc>
                <a:spcPct val="200000"/>
              </a:lnSpc>
            </a:pPr>
            <a:r>
              <a:rPr lang="en-US" sz="2000" dirty="0"/>
              <a:t>🗂️ </a:t>
            </a:r>
            <a:r>
              <a:rPr lang="en-US" sz="2000" b="1" dirty="0"/>
              <a:t>Data Sources: </a:t>
            </a:r>
            <a:r>
              <a:rPr lang="en-US" sz="2000" dirty="0" err="1"/>
              <a:t>Virotuso</a:t>
            </a:r>
            <a:r>
              <a:rPr lang="en-US" sz="2000" dirty="0"/>
              <a:t>, Azure DevOps (ADO), SharePoint and many more</a:t>
            </a:r>
            <a:br>
              <a:rPr lang="en-US" sz="2000" dirty="0"/>
            </a:br>
            <a:r>
              <a:rPr lang="en-US" sz="2000" dirty="0"/>
              <a:t>💬 </a:t>
            </a:r>
            <a:r>
              <a:rPr lang="en-US" sz="2000" b="1" dirty="0"/>
              <a:t>Deployment: </a:t>
            </a:r>
            <a:r>
              <a:rPr lang="en-US" sz="2000" dirty="0"/>
              <a:t>Integrated into Microsoft Teams</a:t>
            </a:r>
            <a:br>
              <a:rPr lang="en-US" sz="2000" dirty="0"/>
            </a:br>
            <a:r>
              <a:rPr lang="en-US" sz="2000" dirty="0"/>
              <a:t>🔒 </a:t>
            </a:r>
            <a:r>
              <a:rPr lang="en-US" sz="2000" b="1" dirty="0"/>
              <a:t>Security: </a:t>
            </a:r>
            <a:r>
              <a:rPr lang="en-US" sz="2000" dirty="0"/>
              <a:t>Enterprise-grade compliance and role-based access</a:t>
            </a:r>
            <a:endParaRPr lang="en-IN" sz="2000" dirty="0"/>
          </a:p>
        </p:txBody>
      </p:sp>
      <p:pic>
        <p:nvPicPr>
          <p:cNvPr id="13" name="Picture 12" descr="Intelligent systems Images - Free Download on Freepik">
            <a:extLst>
              <a:ext uri="{FF2B5EF4-FFF2-40B4-BE49-F238E27FC236}">
                <a16:creationId xmlns:a16="http://schemas.microsoft.com/office/drawing/2014/main" id="{83539424-E9B3-5CB0-5475-071C5563042E}"/>
              </a:ext>
            </a:extLst>
          </p:cNvPr>
          <p:cNvPicPr>
            <a:picLocks noChangeAspect="1"/>
          </p:cNvPicPr>
          <p:nvPr/>
        </p:nvPicPr>
        <p:blipFill>
          <a:blip r:embed="rId3"/>
          <a:stretch>
            <a:fillRect/>
          </a:stretch>
        </p:blipFill>
        <p:spPr>
          <a:xfrm rot="20792370">
            <a:off x="41814" y="2150960"/>
            <a:ext cx="3967558" cy="2348067"/>
          </a:xfrm>
          <a:prstGeom prst="rect">
            <a:avLst/>
          </a:prstGeom>
        </p:spPr>
      </p:pic>
    </p:spTree>
    <p:extLst>
      <p:ext uri="{BB962C8B-B14F-4D97-AF65-F5344CB8AC3E}">
        <p14:creationId xmlns:p14="http://schemas.microsoft.com/office/powerpoint/2010/main" val="128410351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B7016-58BF-6710-C3EC-15D0259690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D14485-CC4B-2F80-D40F-4AD240FBE984}"/>
              </a:ext>
            </a:extLst>
          </p:cNvPr>
          <p:cNvSpPr>
            <a:spLocks noGrp="1"/>
          </p:cNvSpPr>
          <p:nvPr>
            <p:ph type="title"/>
          </p:nvPr>
        </p:nvSpPr>
        <p:spPr>
          <a:xfrm>
            <a:off x="588263" y="457200"/>
            <a:ext cx="11018520" cy="553998"/>
          </a:xfrm>
        </p:spPr>
        <p:txBody>
          <a:bodyPr wrap="square" anchor="t">
            <a:normAutofit/>
          </a:bodyPr>
          <a:lstStyle/>
          <a:p>
            <a:r>
              <a:rPr lang="en-IN" b="1" dirty="0"/>
              <a:t>Transforming Project Reporting</a:t>
            </a:r>
            <a:endParaRPr lang="en-IN" dirty="0"/>
          </a:p>
        </p:txBody>
      </p:sp>
      <p:sp>
        <p:nvSpPr>
          <p:cNvPr id="7" name="TextBox 6">
            <a:extLst>
              <a:ext uri="{FF2B5EF4-FFF2-40B4-BE49-F238E27FC236}">
                <a16:creationId xmlns:a16="http://schemas.microsoft.com/office/drawing/2014/main" id="{42A534A3-D1AF-1F5A-D9D5-45FD41825D08}"/>
              </a:ext>
            </a:extLst>
          </p:cNvPr>
          <p:cNvSpPr txBox="1"/>
          <p:nvPr/>
        </p:nvSpPr>
        <p:spPr>
          <a:xfrm>
            <a:off x="4469680" y="1464564"/>
            <a:ext cx="7493720" cy="3074303"/>
          </a:xfrm>
          <a:prstGeom prst="rect">
            <a:avLst/>
          </a:prstGeom>
          <a:noFill/>
        </p:spPr>
        <p:txBody>
          <a:bodyPr wrap="square">
            <a:spAutoFit/>
          </a:bodyPr>
          <a:lstStyle/>
          <a:p>
            <a:pPr>
              <a:lnSpc>
                <a:spcPct val="200000"/>
              </a:lnSpc>
            </a:pPr>
            <a:r>
              <a:rPr lang="en-US" sz="2000" dirty="0"/>
              <a:t>✅ </a:t>
            </a:r>
            <a:r>
              <a:rPr lang="en-US" sz="2000" b="1" dirty="0"/>
              <a:t>Automated Reporting</a:t>
            </a:r>
            <a:r>
              <a:rPr lang="en-US" sz="2000" dirty="0"/>
              <a:t> – No more chasing updates. </a:t>
            </a:r>
          </a:p>
          <a:p>
            <a:pPr>
              <a:lnSpc>
                <a:spcPct val="200000"/>
              </a:lnSpc>
            </a:pPr>
            <a:r>
              <a:rPr lang="en-US" sz="2000" dirty="0"/>
              <a:t>🚀 </a:t>
            </a:r>
            <a:r>
              <a:rPr lang="en-US" sz="2000" b="1" dirty="0"/>
              <a:t>Faster Decision-Making</a:t>
            </a:r>
            <a:r>
              <a:rPr lang="en-US" sz="2000" dirty="0"/>
              <a:t> – Real-time insights for proactive management. </a:t>
            </a:r>
          </a:p>
          <a:p>
            <a:pPr>
              <a:lnSpc>
                <a:spcPct val="200000"/>
              </a:lnSpc>
            </a:pPr>
            <a:r>
              <a:rPr lang="en-US" sz="2000" dirty="0"/>
              <a:t>🤝 </a:t>
            </a:r>
            <a:r>
              <a:rPr lang="en-US" sz="2000" b="1" dirty="0"/>
              <a:t>Collaboration-Ready</a:t>
            </a:r>
            <a:r>
              <a:rPr lang="en-US" sz="2000" dirty="0"/>
              <a:t> – Share insights directly in Teams. </a:t>
            </a:r>
          </a:p>
          <a:p>
            <a:pPr>
              <a:lnSpc>
                <a:spcPct val="200000"/>
              </a:lnSpc>
            </a:pPr>
            <a:r>
              <a:rPr lang="en-US" sz="2000" dirty="0"/>
              <a:t>📈 </a:t>
            </a:r>
            <a:r>
              <a:rPr lang="en-US" sz="2000" b="1" dirty="0"/>
              <a:t>Scalable &amp; Customizable</a:t>
            </a:r>
            <a:r>
              <a:rPr lang="en-US" sz="2000" dirty="0"/>
              <a:t> – Fits diverse project needs.</a:t>
            </a:r>
            <a:endParaRPr lang="en-IN" sz="2000" dirty="0"/>
          </a:p>
        </p:txBody>
      </p:sp>
      <p:pic>
        <p:nvPicPr>
          <p:cNvPr id="9" name="Content Placeholder 4" descr="Person A rear angle shot over the shoulder seated at a Yealink device, checking their Teams messages in a shared workspace.​ Keywords​: Yealink, hot desking log-in, shared workspace​ screenshot mobile phone tablet computer laptop display">
            <a:extLst>
              <a:ext uri="{FF2B5EF4-FFF2-40B4-BE49-F238E27FC236}">
                <a16:creationId xmlns:a16="http://schemas.microsoft.com/office/drawing/2014/main" id="{1E3D0DE2-FD78-A398-71D8-5AEAD0AC99E7}"/>
              </a:ext>
            </a:extLst>
          </p:cNvPr>
          <p:cNvPicPr>
            <a:picLocks noChangeAspect="1"/>
          </p:cNvPicPr>
          <p:nvPr/>
        </p:nvPicPr>
        <p:blipFill>
          <a:blip r:embed="rId3"/>
          <a:stretch>
            <a:fillRect/>
          </a:stretch>
        </p:blipFill>
        <p:spPr>
          <a:xfrm rot="20503695">
            <a:off x="166732" y="2123584"/>
            <a:ext cx="3937006" cy="2288392"/>
          </a:xfrm>
          <a:prstGeom prst="rect">
            <a:avLst/>
          </a:prstGeom>
          <a:noFill/>
        </p:spPr>
      </p:pic>
    </p:spTree>
    <p:extLst>
      <p:ext uri="{BB962C8B-B14F-4D97-AF65-F5344CB8AC3E}">
        <p14:creationId xmlns:p14="http://schemas.microsoft.com/office/powerpoint/2010/main" val="255384345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93441-3CCD-4503-21D7-7B8997FF693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E5A3A21-7D62-E30A-E936-D54371970D09}"/>
              </a:ext>
            </a:extLst>
          </p:cNvPr>
          <p:cNvSpPr>
            <a:spLocks noGrp="1"/>
          </p:cNvSpPr>
          <p:nvPr>
            <p:ph type="title"/>
          </p:nvPr>
        </p:nvSpPr>
        <p:spPr>
          <a:xfrm>
            <a:off x="586740" y="2875002"/>
            <a:ext cx="11018520" cy="553998"/>
          </a:xfrm>
        </p:spPr>
        <p:txBody>
          <a:bodyPr/>
          <a:lstStyle/>
          <a:p>
            <a:pPr algn="ctr"/>
            <a:r>
              <a:rPr lang="en-IN" dirty="0"/>
              <a:t>Thank you!</a:t>
            </a:r>
          </a:p>
        </p:txBody>
      </p:sp>
    </p:spTree>
    <p:extLst>
      <p:ext uri="{BB962C8B-B14F-4D97-AF65-F5344CB8AC3E}">
        <p14:creationId xmlns:p14="http://schemas.microsoft.com/office/powerpoint/2010/main" val="1427366208"/>
      </p:ext>
    </p:extLst>
  </p:cSld>
  <p:clrMapOvr>
    <a:masterClrMapping/>
  </p:clrMapOvr>
  <p:transition>
    <p:fade/>
  </p:transition>
</p:sld>
</file>

<file path=ppt/theme/theme1.xml><?xml version="1.0" encoding="utf-8"?>
<a:theme xmlns:a="http://schemas.openxmlformats.org/drawingml/2006/main" name="Microsoft Security templat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PowerPoint_Template_220311 (1).pptx" id="{A5E2D248-11CA-4BA8-98D5-95C3E0BEC05A}" vid="{E74E586A-99A8-45A2-BC51-14CCD03F5D5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45</TotalTime>
  <Words>1406</Words>
  <Application>Microsoft Office PowerPoint</Application>
  <PresentationFormat>Widescreen</PresentationFormat>
  <Paragraphs>33</Paragraphs>
  <Slides>6</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Aptos</vt:lpstr>
      <vt:lpstr>Arial</vt:lpstr>
      <vt:lpstr>Consolas</vt:lpstr>
      <vt:lpstr>Segoe UI</vt:lpstr>
      <vt:lpstr>Segoe UI Semibold</vt:lpstr>
      <vt:lpstr>Wingdings</vt:lpstr>
      <vt:lpstr>Microsoft Security template</vt:lpstr>
      <vt:lpstr>Transforming Project Reporting with PM Ops Copilot Agent</vt:lpstr>
      <vt:lpstr>Empowering Project Management with Copilot Intelligence</vt:lpstr>
      <vt:lpstr>What PM Ops Agent Can Do</vt:lpstr>
      <vt:lpstr>Built for Scale and Integration</vt:lpstr>
      <vt:lpstr>Transforming Project Reporting</vt:lpstr>
      <vt:lpstr>Thank you!</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Nitin Jain (NJ)</dc:creator>
  <cp:lastModifiedBy>Nitin Jain (NJ)</cp:lastModifiedBy>
  <cp:revision>1</cp:revision>
  <dcterms:created xsi:type="dcterms:W3CDTF">2025-09-16T08:56:19Z</dcterms:created>
  <dcterms:modified xsi:type="dcterms:W3CDTF">2025-09-16T10:01:27Z</dcterms:modified>
</cp:coreProperties>
</file>